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1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59" autoAdjust="0"/>
    <p:restoredTop sz="96115" autoAdjust="0"/>
  </p:normalViewPr>
  <p:slideViewPr>
    <p:cSldViewPr>
      <p:cViewPr varScale="1">
        <p:scale>
          <a:sx n="68" d="100"/>
          <a:sy n="68" d="100"/>
        </p:scale>
        <p:origin x="8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236C61-D555-4F73-B07F-8DAF839B3013}" type="datetimeFigureOut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964087-0253-4039-8FA4-281FEE982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09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400F-670C-4BD5-BB3E-6C8F6B535E61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CB73-DBA3-45AD-A847-28B82AC19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5F37-585A-46C3-9F4E-09E145CDD365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5007-E1C1-4EF5-9200-65D8BDD9B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F68D-68A8-45A6-820B-8DB327999E17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B3AF3-DA72-4163-ABDE-6959CCD7D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9539-0DFD-46C2-9A4C-2F705FF8C9BD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4326-8151-446F-B014-12A916D55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A3EC-C240-451C-942F-47045818CA49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89FC-5373-4155-877D-1ABDCB798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4F97-EF20-49C2-B5BC-67E7F378CDAB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6738A-058A-4510-9EB0-E847742B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2218-DBC8-4BE7-9872-5625D42A15CE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47EA-4DA9-4ACF-B469-506B7969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D640-78FD-4EA1-B498-CC7350108221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1C93-D1A3-405D-9E75-39EC1AD4E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9984-B04B-460C-9301-578CAAE5BB42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D5E98-B29B-4BA5-9E12-CB2E23D5E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4375-3849-4FF9-ACAE-4FB79BDDE749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9C5D-9D22-45D7-A725-B674D499D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E783-45E4-44B8-9477-37AEFE9526AF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50DC3-B706-4AC9-9D02-4A05E30F5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228600"/>
            <a:ext cx="9239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419B3E-9389-4428-86F7-535571D48DF1}" type="datetime1">
              <a:rPr lang="en-US"/>
              <a:pPr>
                <a:defRPr/>
              </a:pPr>
              <a:t>8/20/2018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B5E501-F225-4A3A-B9E5-F8AC41F7D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2018 Executive Council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Clif Ericson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Treasurer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4D085-40CC-43CD-B3B2-924F671725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>
                <a:ea typeface="ＭＳ Ｐゴシック" panose="020B0600070205080204" pitchFamily="34" charset="-128"/>
              </a:rPr>
              <a:t>Accomplishments for 2017-2018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95600" y="6308725"/>
            <a:ext cx="2514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91863B-63E0-4DAB-AEBB-8E49773AA4B9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Placeholder 103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Monitored ISSS financial operations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Bookkeeping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Expenditures 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Approved certain expenditures as needed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Prepared monthly EC financial report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Prepared yearly budget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Supported IRS preparations</a:t>
            </a:r>
          </a:p>
        </p:txBody>
      </p:sp>
    </p:spTree>
    <p:extLst>
      <p:ext uri="{BB962C8B-B14F-4D97-AF65-F5344CB8AC3E}">
        <p14:creationId xmlns:p14="http://schemas.microsoft.com/office/powerpoint/2010/main" val="392756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Income-Expense Summary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7E1F4-877A-4EC9-8B2A-29C370CE35C4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1672"/>
              </p:ext>
            </p:extLst>
          </p:nvPr>
        </p:nvGraphicFramePr>
        <p:xfrm>
          <a:off x="1143000" y="1676400"/>
          <a:ext cx="6874130" cy="3098684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5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 FY 17-18 Budget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 FY 17-18 Actual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FY 18-19 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$ 148,440.00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$ 186,601.45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$ 179,435.00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$ 158,129.00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$ 156,787.13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$ 182,565.00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Ending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$    (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9,689.00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   29,739.78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 (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3,130.00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4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Bank Balance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$ 73,548.35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CD1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$ 54,872.56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$709.76 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CD2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$ 87,796.10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$1,136.61 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1621" y="5029200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Notes:</a:t>
            </a:r>
          </a:p>
          <a:p>
            <a:r>
              <a:rPr lang="en-US" sz="1400" dirty="0"/>
              <a:t>CD interest rate 1.2%; Due date 5-24-2022</a:t>
            </a:r>
          </a:p>
          <a:p>
            <a:r>
              <a:rPr lang="en-US" sz="1400" dirty="0"/>
              <a:t>Virtual Chapter holding $8,748.17</a:t>
            </a:r>
          </a:p>
          <a:p>
            <a:r>
              <a:rPr lang="en-US" sz="1400" dirty="0"/>
              <a:t>G. Peters JSS scholarship holding $1,000.00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CCB73-DBA3-45AD-A847-28B82AC19D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7646"/>
              </p:ext>
            </p:extLst>
          </p:nvPr>
        </p:nvGraphicFramePr>
        <p:xfrm>
          <a:off x="1219197" y="2286004"/>
          <a:ext cx="6629402" cy="3276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5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 Acct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Chapter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2,171.97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TVC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6,837.65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Sierra High Valley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3,123.95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8,748.17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California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WDC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1,659.44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11,873.36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42,785.03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Saguaro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14,954.64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2,009.61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84" charset="-128"/>
                <a:cs typeface="ＭＳ Ｐゴシック" pitchFamily="84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9pPr>
          </a:lstStyle>
          <a:p>
            <a:r>
              <a:rPr lang="en-US"/>
              <a:t>Chapter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Goals for 2018-2019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19400" y="6308725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9A4182-FEDB-4D25-9E6E-DE6EB25EDC71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Placeholder 103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Ensure proper bookkeeping is maintained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Monitor expenditures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Prepare monthly report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Prepare budget for new year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311203"/>
      </p:ext>
    </p:extLst>
  </p:cSld>
  <p:clrMapOvr>
    <a:masterClrMapping/>
  </p:clrMapOvr>
</p:sld>
</file>

<file path=ppt/theme/theme1.xml><?xml version="1.0" encoding="utf-8"?>
<a:theme xmlns:a="http://schemas.openxmlformats.org/drawingml/2006/main" name="2015 Executive Council Report Format for [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Executive Council Report Format for [OFFICE</Template>
  <TotalTime>0</TotalTime>
  <Words>190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2015 Executive Council Report Format for [OFFICE</vt:lpstr>
      <vt:lpstr>2018 Executive Council Report</vt:lpstr>
      <vt:lpstr>Accomplishments for 2017-2018</vt:lpstr>
      <vt:lpstr>Income-Expense Summary</vt:lpstr>
      <vt:lpstr>PowerPoint Presentation</vt:lpstr>
      <vt:lpstr>Goals for 2018-2019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Executive Council Report</dc:title>
  <dc:creator>Clif II Main</dc:creator>
  <cp:lastModifiedBy>pam kniess</cp:lastModifiedBy>
  <cp:revision>50</cp:revision>
  <dcterms:created xsi:type="dcterms:W3CDTF">2015-08-18T19:08:16Z</dcterms:created>
  <dcterms:modified xsi:type="dcterms:W3CDTF">2018-08-21T01:04:54Z</dcterms:modified>
</cp:coreProperties>
</file>